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431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278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5817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20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1261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64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55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4844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280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496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063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DE660-9D73-42C8-B90B-F2CBBE972F67}" type="datetimeFigureOut">
              <a:rPr lang="nl-NL" smtClean="0"/>
              <a:t>19-6-2017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D7389-B649-475A-A523-F99607FD981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404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zenenschrijven.nl/uploads/editor/052017_Signaleren_laaggeletterdheid_door_sociale_%28wijk%29teams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ijksoverheid.nl/onderwerpen/laaggeletterdheid/inhoud/aanpak-laaggeletterdhei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Sociaal werk 2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Stoornis/beperkingen</a:t>
            </a:r>
          </a:p>
          <a:p>
            <a:r>
              <a:rPr lang="nl-NL" dirty="0"/>
              <a:t>Laaggeletterdheid Thema 8 les 3</a:t>
            </a:r>
          </a:p>
        </p:txBody>
      </p:sp>
    </p:spTree>
    <p:extLst>
      <p:ext uri="{BB962C8B-B14F-4D97-AF65-F5344CB8AC3E}">
        <p14:creationId xmlns:p14="http://schemas.microsoft.com/office/powerpoint/2010/main" val="1048187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Lees </a:t>
            </a:r>
            <a:r>
              <a:rPr lang="nl-NL" dirty="0" err="1"/>
              <a:t>blz</a:t>
            </a:r>
            <a:r>
              <a:rPr lang="nl-NL" dirty="0"/>
              <a:t> 157…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Beantwoord de Dilemma’s..</a:t>
            </a:r>
          </a:p>
        </p:txBody>
      </p:sp>
    </p:spTree>
    <p:extLst>
      <p:ext uri="{BB962C8B-B14F-4D97-AF65-F5344CB8AC3E}">
        <p14:creationId xmlns:p14="http://schemas.microsoft.com/office/powerpoint/2010/main" val="3967407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Lees de verdieping op </a:t>
            </a:r>
            <a:r>
              <a:rPr lang="nl-NL" dirty="0" err="1"/>
              <a:t>blz</a:t>
            </a:r>
            <a:r>
              <a:rPr lang="nl-NL" dirty="0"/>
              <a:t> 158 t/m 160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Maak een korte samenvatting van het probleem, signalen en de interventies. </a:t>
            </a:r>
          </a:p>
          <a:p>
            <a:endParaRPr lang="nl-NL" dirty="0"/>
          </a:p>
          <a:p>
            <a:r>
              <a:rPr lang="nl-NL"/>
              <a:t>Min. </a:t>
            </a:r>
            <a:r>
              <a:rPr lang="nl-NL" dirty="0"/>
              <a:t>1 a4.</a:t>
            </a:r>
          </a:p>
        </p:txBody>
      </p:sp>
    </p:spTree>
    <p:extLst>
      <p:ext uri="{BB962C8B-B14F-4D97-AF65-F5344CB8AC3E}">
        <p14:creationId xmlns:p14="http://schemas.microsoft.com/office/powerpoint/2010/main" val="501658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Vorige keer…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Seksuele stoornissen en genderdysforie</a:t>
            </a:r>
          </a:p>
          <a:p>
            <a:r>
              <a:rPr lang="nl-NL" dirty="0"/>
              <a:t>Eetstoornissen en obesitas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97103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Vandaag…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Laaggeletterdheid…</a:t>
            </a:r>
          </a:p>
        </p:txBody>
      </p:sp>
    </p:spTree>
    <p:extLst>
      <p:ext uri="{BB962C8B-B14F-4D97-AF65-F5344CB8AC3E}">
        <p14:creationId xmlns:p14="http://schemas.microsoft.com/office/powerpoint/2010/main" val="2060478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Laaggeletterdheid in NL.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Maar liefst 2,5 miljoen mensen in Nederland van 16 jaar en ouder hebben moeite met lezen, schrijven, en/of rekenen. </a:t>
            </a:r>
          </a:p>
          <a:p>
            <a:r>
              <a:rPr lang="nl-NL" dirty="0"/>
              <a:t>In de leeftijdsgroep tussen de 16 en 65 jaar gaat het om 1,3 miljoen Nederlanders die moeite hebben met taal. </a:t>
            </a:r>
          </a:p>
          <a:p>
            <a:r>
              <a:rPr lang="nl-NL" dirty="0"/>
              <a:t>In tegenstelling tot wat veel mensen misschien denken is </a:t>
            </a:r>
            <a:r>
              <a:rPr lang="nl-NL" dirty="0" err="1"/>
              <a:t>tweederde</a:t>
            </a:r>
            <a:r>
              <a:rPr lang="nl-NL" dirty="0"/>
              <a:t> van deze mensen van Nederlandse afkomst.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4014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laaggeletterdheid?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Laaggeletterdheid is een term voor mensen die grote moeite hebben met lezen, schrijven en/of rekenen. </a:t>
            </a:r>
          </a:p>
          <a:p>
            <a:r>
              <a:rPr lang="nl-NL" dirty="0"/>
              <a:t>Mensen die laaggeletterd zijn, zijn geen analfabeten. Ze kunnen wel lezen en schrijven, maar beheersen niet het eindniveau vmbo of niveau mbo-2/3.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57637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Mensen die laaggeletterd zijn hebben onder meer moeite met: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Formulieren invullen (zorgtoeslag, belasting, etc.)</a:t>
            </a:r>
          </a:p>
          <a:p>
            <a:r>
              <a:rPr lang="nl-NL" dirty="0"/>
              <a:t>Straatnaamborden lezen, reizen met openbaar vervoer</a:t>
            </a:r>
          </a:p>
          <a:p>
            <a:r>
              <a:rPr lang="nl-NL" dirty="0"/>
              <a:t>Voorlezen aan (klein)kinderen</a:t>
            </a:r>
          </a:p>
          <a:p>
            <a:r>
              <a:rPr lang="nl-NL" dirty="0"/>
              <a:t>Pinnen en digitaal betalen</a:t>
            </a:r>
          </a:p>
          <a:p>
            <a:r>
              <a:rPr lang="nl-NL" dirty="0"/>
              <a:t>Werken met de computer, solliciteren</a:t>
            </a:r>
          </a:p>
          <a:p>
            <a:r>
              <a:rPr lang="nl-NL" dirty="0"/>
              <a:t>Begrijpen van informatie over gezondheid en zorg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30777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Gevolgen van laaggeletterdheid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Schaamte, onbegrip en voor dagelijkse bezigheden afhankelijk zijn van anderen. </a:t>
            </a:r>
          </a:p>
          <a:p>
            <a:r>
              <a:rPr lang="nl-NL" dirty="0"/>
              <a:t>Moeite hebben met lezen en schrijven heeft grote gevolgen. </a:t>
            </a:r>
          </a:p>
          <a:p>
            <a:r>
              <a:rPr lang="nl-NL" dirty="0"/>
              <a:t>Wanneer je informatie niet goed begrijpt, is de kans groot dat je minder zelfredzaam, minder sociaal actief en minder gezond bent dan geletterde mensen. </a:t>
            </a:r>
          </a:p>
          <a:p>
            <a:r>
              <a:rPr lang="nl-NL" dirty="0"/>
              <a:t>Je vindt bijvoorbeeld minder snel een baan en je hebt minder grip op je geldzaken en gezondheid.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1199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Lees het volgende artikel…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https://www.lezenenschrijven.nl/uploads/editor/052017_Signaleren_laaggeletterdheid_door_sociale_%28wijk%29teams.pdf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5757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doet de overheid…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https://www.rijksoverheid.nl/onderwerpen/laaggeletterdheid/inhoud/aanpak-laaggeletterdheid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835611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303</Words>
  <Application>Microsoft Office PowerPoint</Application>
  <PresentationFormat>Breedbeeld</PresentationFormat>
  <Paragraphs>39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Kantoorthema</vt:lpstr>
      <vt:lpstr>Sociaal werk 2</vt:lpstr>
      <vt:lpstr>Vorige keer…</vt:lpstr>
      <vt:lpstr>Vandaag…</vt:lpstr>
      <vt:lpstr>Laaggeletterdheid in NL.</vt:lpstr>
      <vt:lpstr>Wat is laaggeletterdheid? </vt:lpstr>
      <vt:lpstr>Mensen die laaggeletterd zijn hebben onder meer moeite met: </vt:lpstr>
      <vt:lpstr>Gevolgen van laaggeletterdheid </vt:lpstr>
      <vt:lpstr>Lees het volgende artikel…</vt:lpstr>
      <vt:lpstr>Wat doet de overheid…</vt:lpstr>
      <vt:lpstr>Lees blz 157…</vt:lpstr>
      <vt:lpstr>Lees de verdieping op blz 158 t/m 160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Sociaal werk 2</dc:title>
  <dc:creator>Koen Steinhauer</dc:creator>
  <cp:lastModifiedBy>Koen Steinhauer</cp:lastModifiedBy>
  <cp:revision>3</cp:revision>
  <dcterms:created xsi:type="dcterms:W3CDTF">2017-06-19T08:30:38Z</dcterms:created>
  <dcterms:modified xsi:type="dcterms:W3CDTF">2017-06-19T09:05:41Z</dcterms:modified>
</cp:coreProperties>
</file>